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85" r:id="rId3"/>
    <p:sldId id="260" r:id="rId4"/>
    <p:sldId id="281" r:id="rId5"/>
    <p:sldId id="282" r:id="rId6"/>
    <p:sldId id="288" r:id="rId7"/>
    <p:sldId id="287" r:id="rId8"/>
    <p:sldId id="289" r:id="rId9"/>
    <p:sldId id="290" r:id="rId10"/>
    <p:sldId id="291" r:id="rId11"/>
    <p:sldId id="292" r:id="rId12"/>
    <p:sldId id="298" r:id="rId13"/>
    <p:sldId id="297" r:id="rId14"/>
    <p:sldId id="300" r:id="rId15"/>
    <p:sldId id="299" r:id="rId16"/>
    <p:sldId id="266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FDE"/>
    <a:srgbClr val="ED31B7"/>
    <a:srgbClr val="E25C8C"/>
    <a:srgbClr val="E7578A"/>
    <a:srgbClr val="F24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2" autoAdjust="0"/>
    <p:restoredTop sz="94660" autoAdjust="0"/>
  </p:normalViewPr>
  <p:slideViewPr>
    <p:cSldViewPr snapToGrid="0">
      <p:cViewPr varScale="1">
        <p:scale>
          <a:sx n="123" d="100"/>
          <a:sy n="123" d="100"/>
        </p:scale>
        <p:origin x="12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A2AAE-1225-44CB-9F4A-6002BEFADA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8AF52-AFF9-4818-9247-B1876E02A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820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5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3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9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3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0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8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0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3578729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SQUARE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+ magic square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98031" y="2208310"/>
            <a:ext cx="1256216" cy="1256216"/>
            <a:chOff x="5498031" y="2208310"/>
            <a:chExt cx="1256216" cy="1256216"/>
          </a:xfrm>
        </p:grpSpPr>
        <p:sp>
          <p:nvSpPr>
            <p:cNvPr id="25" name="포인트가 7개인 별 24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6"/>
              <a:endCxn id="25" idx="4"/>
            </p:cNvCxnSpPr>
            <p:nvPr/>
          </p:nvCxnSpPr>
          <p:spPr>
            <a:xfrm flipH="1">
              <a:off x="5611408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5"/>
            </p:cNvCxnSpPr>
            <p:nvPr/>
          </p:nvCxnSpPr>
          <p:spPr>
            <a:xfrm>
              <a:off x="5715318" y="2484471"/>
              <a:ext cx="158401" cy="681877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5800118" y="3042560"/>
              <a:ext cx="390776" cy="187796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1"/>
              <a:endCxn id="25" idx="3"/>
            </p:cNvCxnSpPr>
            <p:nvPr/>
          </p:nvCxnSpPr>
          <p:spPr>
            <a:xfrm flipH="1">
              <a:off x="5902554" y="2951428"/>
              <a:ext cx="758098" cy="3744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5" idx="6"/>
              <a:endCxn id="25" idx="1"/>
            </p:cNvCxnSpPr>
            <p:nvPr/>
          </p:nvCxnSpPr>
          <p:spPr>
            <a:xfrm>
              <a:off x="6136030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5" idx="0"/>
              <a:endCxn id="25" idx="5"/>
            </p:cNvCxnSpPr>
            <p:nvPr/>
          </p:nvCxnSpPr>
          <p:spPr>
            <a:xfrm flipH="1">
              <a:off x="5715318" y="2484471"/>
              <a:ext cx="84142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5" idx="2"/>
            </p:cNvCxnSpPr>
            <p:nvPr/>
          </p:nvCxnSpPr>
          <p:spPr>
            <a:xfrm flipH="1">
              <a:off x="6369506" y="2484471"/>
              <a:ext cx="187236" cy="841429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C:\Users\dlwof\Downloads\음표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956" y="2480388"/>
              <a:ext cx="678349" cy="6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F7984-E304-4264-9226-7A330D83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73477"/>
              </p:ext>
            </p:extLst>
          </p:nvPr>
        </p:nvGraphicFramePr>
        <p:xfrm>
          <a:off x="3792921" y="4747668"/>
          <a:ext cx="4606158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056">
                  <a:extLst>
                    <a:ext uri="{9D8B030D-6E8A-4147-A177-3AD203B41FA5}">
                      <a16:colId xmlns:a16="http://schemas.microsoft.com/office/drawing/2014/main" val="3894952219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1012185121"/>
                    </a:ext>
                  </a:extLst>
                </a:gridCol>
                <a:gridCol w="1100379">
                  <a:extLst>
                    <a:ext uri="{9D8B030D-6E8A-4147-A177-3AD203B41FA5}">
                      <a16:colId xmlns:a16="http://schemas.microsoft.com/office/drawing/2014/main" val="2431718683"/>
                    </a:ext>
                  </a:extLst>
                </a:gridCol>
                <a:gridCol w="1487838">
                  <a:extLst>
                    <a:ext uri="{9D8B030D-6E8A-4147-A177-3AD203B41FA5}">
                      <a16:colId xmlns:a16="http://schemas.microsoft.com/office/drawing/2014/main" val="2601782468"/>
                    </a:ext>
                  </a:extLst>
                </a:gridCol>
              </a:tblGrid>
              <a:tr h="1882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PM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이재린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최은준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아트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한은별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프로그래밍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나지호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9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정희석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홍혜지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</a:t>
                      </a:r>
                      <a:r>
                        <a:rPr lang="ko-KR" altLang="en-US" sz="12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김효곤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92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5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속성별로 나뉨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 화면에 등장하는 배경 속성별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강가 또는 바다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AF488E-0B18-4346-B1B1-A195605CBC0A}"/>
              </a:ext>
            </a:extLst>
          </p:cNvPr>
          <p:cNvGrpSpPr/>
          <p:nvPr/>
        </p:nvGrpSpPr>
        <p:grpSpPr>
          <a:xfrm>
            <a:off x="2099603" y="1925821"/>
            <a:ext cx="8170338" cy="2621010"/>
            <a:chOff x="1594635" y="1925821"/>
            <a:chExt cx="9080713" cy="2913054"/>
          </a:xfrm>
        </p:grpSpPr>
        <p:pic>
          <p:nvPicPr>
            <p:cNvPr id="14" name="Google Shape;183;p26" descr="D:\인재원\art4_by_choops91_d8nvum4-fullview.jpg">
              <a:extLst>
                <a:ext uri="{FF2B5EF4-FFF2-40B4-BE49-F238E27FC236}">
                  <a16:creationId xmlns:a16="http://schemas.microsoft.com/office/drawing/2014/main" id="{6FE20908-2745-4ABA-9B75-85B65D9F4E1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94635" y="1925821"/>
              <a:ext cx="3241818" cy="216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2" name="Picture 6" descr="GiganticScreenshot-Canyon2">
              <a:extLst>
                <a:ext uri="{FF2B5EF4-FFF2-40B4-BE49-F238E27FC236}">
                  <a16:creationId xmlns:a16="http://schemas.microsoft.com/office/drawing/2014/main" id="{3EDD01E5-C3E6-4EA4-92A1-46371CE5C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019" y="1925821"/>
              <a:ext cx="3858329" cy="216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REDEYEMANIAC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007" y="1925821"/>
              <a:ext cx="2321842" cy="216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oogle Shape;155;p7">
              <a:extLst>
                <a:ext uri="{FF2B5EF4-FFF2-40B4-BE49-F238E27FC236}">
                  <a16:creationId xmlns:a16="http://schemas.microsoft.com/office/drawing/2014/main" id="{CF2C4657-305E-43CB-A10A-11B6FD5DE96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41301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6;p7">
              <a:extLst>
                <a:ext uri="{FF2B5EF4-FFF2-40B4-BE49-F238E27FC236}">
                  <a16:creationId xmlns:a16="http://schemas.microsoft.com/office/drawing/2014/main" id="{6A0CF47A-8BD7-4379-9C89-3B45C2BEB31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03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4;p7">
              <a:extLst>
                <a:ext uri="{FF2B5EF4-FFF2-40B4-BE49-F238E27FC236}">
                  <a16:creationId xmlns:a16="http://schemas.microsoft.com/office/drawing/2014/main" id="{4658DC12-FF5D-4269-A65C-564745546B5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77534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9953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969628" y="4283907"/>
            <a:ext cx="3125272" cy="1116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게임시작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Start, Lobby, Play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304619" y="4280703"/>
            <a:ext cx="3125273" cy="1113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33363" y="4306067"/>
            <a:ext cx="3125273" cy="1383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 선택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819C0-5429-4280-B3FD-8DD6EA40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5" y="2418063"/>
            <a:ext cx="3547118" cy="1680214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1A0480-B84F-4F8F-8526-F2C4926D7216}"/>
              </a:ext>
            </a:extLst>
          </p:cNvPr>
          <p:cNvSpPr/>
          <p:nvPr/>
        </p:nvSpPr>
        <p:spPr>
          <a:xfrm>
            <a:off x="3892564" y="4649850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5E6A558E-8A71-44D4-997F-5350B35E31CE}"/>
              </a:ext>
            </a:extLst>
          </p:cNvPr>
          <p:cNvSpPr/>
          <p:nvPr/>
        </p:nvSpPr>
        <p:spPr>
          <a:xfrm>
            <a:off x="7390116" y="4649849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397E3-3235-4FBF-9FBF-B856D94E7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8" y="2418063"/>
            <a:ext cx="2982474" cy="16776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5C83E5-98C0-484A-A5A3-CDBD62625395}"/>
              </a:ext>
            </a:extLst>
          </p:cNvPr>
          <p:cNvGrpSpPr/>
          <p:nvPr/>
        </p:nvGrpSpPr>
        <p:grpSpPr>
          <a:xfrm>
            <a:off x="4708131" y="2418063"/>
            <a:ext cx="3054264" cy="1677641"/>
            <a:chOff x="3290203" y="1399028"/>
            <a:chExt cx="5611594" cy="30823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921BD1-A04C-43AC-BAAF-8DCA8E37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29F5D11-D91B-48C7-A6EC-6D0B98105AB1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9FB47E-3BCC-42D6-819F-12076A6E61AB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사막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ADE7596-6B9A-47A3-8C9B-E2849BC9BDD6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DFECBA-CF39-4A8E-BA32-6473772AE2D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강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" descr="톱니바퀴 이미지 검색결과">
              <a:extLst>
                <a:ext uri="{FF2B5EF4-FFF2-40B4-BE49-F238E27FC236}">
                  <a16:creationId xmlns:a16="http://schemas.microsoft.com/office/drawing/2014/main" id="{23DE633A-3043-43A7-815E-E4F8BEE4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9862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096FBA4-98C9-4B8D-B540-85B657742EC6}"/>
              </a:ext>
            </a:extLst>
          </p:cNvPr>
          <p:cNvGrpSpPr/>
          <p:nvPr/>
        </p:nvGrpSpPr>
        <p:grpSpPr>
          <a:xfrm>
            <a:off x="3290203" y="1399028"/>
            <a:ext cx="5611594" cy="3082327"/>
            <a:chOff x="3290203" y="1399028"/>
            <a:chExt cx="5611594" cy="3082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강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바다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톱니바퀴 이미지 검색결과">
              <a:extLst>
                <a:ext uri="{FF2B5EF4-FFF2-40B4-BE49-F238E27FC236}">
                  <a16:creationId xmlns:a16="http://schemas.microsoft.com/office/drawing/2014/main" id="{5F9BEA8A-95C9-455B-AEC1-75E600FBB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– forest, river or sea,  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맵마다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다른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연주곡이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담겨있는 방식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종류에 따라서 플레이 화면에 뜨는 배경의 종류와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속성별 몬스터의 숫자가 달라진다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오른쪽 위의 톱니바퀴 아이콘은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옵션 설정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노트 타이밍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조절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음향조절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)</a:t>
            </a:r>
          </a:p>
        </p:txBody>
      </p:sp>
      <p:sp>
        <p:nvSpPr>
          <p:cNvPr id="21" name="모서리가 둥근 직사각형 14">
            <a:extLst>
              <a:ext uri="{FF2B5EF4-FFF2-40B4-BE49-F238E27FC236}">
                <a16:creationId xmlns:a16="http://schemas.microsoft.com/office/drawing/2014/main" id="{FA98AF16-EC08-44BE-A6BA-A64C3D1814C6}"/>
              </a:ext>
            </a:extLst>
          </p:cNvPr>
          <p:cNvSpPr/>
          <p:nvPr/>
        </p:nvSpPr>
        <p:spPr>
          <a:xfrm>
            <a:off x="9404741" y="2233488"/>
            <a:ext cx="2202218" cy="3160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),</a:t>
            </a:r>
          </a:p>
        </p:txBody>
      </p:sp>
      <p:pic>
        <p:nvPicPr>
          <p:cNvPr id="24" name="Google Shape;183;p26" descr="D:\인재원\art4_by_choops91_d8nvum4-fullview.jpg">
            <a:extLst>
              <a:ext uri="{FF2B5EF4-FFF2-40B4-BE49-F238E27FC236}">
                <a16:creationId xmlns:a16="http://schemas.microsoft.com/office/drawing/2014/main" id="{431AE0E2-851B-454F-A4B6-CF38D4D1DA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5293" y="177177"/>
            <a:ext cx="2916814" cy="195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6" descr="GiganticScreenshot-Canyon2">
            <a:extLst>
              <a:ext uri="{FF2B5EF4-FFF2-40B4-BE49-F238E27FC236}">
                <a16:creationId xmlns:a16="http://schemas.microsoft.com/office/drawing/2014/main" id="{B4C64E58-1384-434F-AF11-DC328453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4" y="2595641"/>
            <a:ext cx="2828448" cy="15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DEYEMANIAC">
            <a:extLst>
              <a:ext uri="{FF2B5EF4-FFF2-40B4-BE49-F238E27FC236}">
                <a16:creationId xmlns:a16="http://schemas.microsoft.com/office/drawing/2014/main" id="{7AE96D44-B3EF-47B5-84F8-B08A325F66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34" y="2940191"/>
            <a:ext cx="2089069" cy="195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4">
            <a:extLst>
              <a:ext uri="{FF2B5EF4-FFF2-40B4-BE49-F238E27FC236}">
                <a16:creationId xmlns:a16="http://schemas.microsoft.com/office/drawing/2014/main" id="{028FA509-D916-40D0-B16D-3CE03D8B898C}"/>
              </a:ext>
            </a:extLst>
          </p:cNvPr>
          <p:cNvSpPr/>
          <p:nvPr/>
        </p:nvSpPr>
        <p:spPr>
          <a:xfrm>
            <a:off x="8793466" y="5039934"/>
            <a:ext cx="3175214" cy="2853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강가 또는 바다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),</a:t>
            </a: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F7741B03-8587-45D5-A694-9D77E321FF09}"/>
              </a:ext>
            </a:extLst>
          </p:cNvPr>
          <p:cNvSpPr/>
          <p:nvPr/>
        </p:nvSpPr>
        <p:spPr>
          <a:xfrm>
            <a:off x="391901" y="4325314"/>
            <a:ext cx="2563114" cy="3057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 속성 몬스터가 많음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41E58E-ACD1-4C8B-A318-C3C8F700A24D}"/>
              </a:ext>
            </a:extLst>
          </p:cNvPr>
          <p:cNvCxnSpPr>
            <a:cxnSpLocks/>
          </p:cNvCxnSpPr>
          <p:nvPr/>
        </p:nvCxnSpPr>
        <p:spPr>
          <a:xfrm flipH="1">
            <a:off x="3165894" y="3166281"/>
            <a:ext cx="1058088" cy="262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9F14BC-946E-459E-AB13-95BAD9EB53C7}"/>
              </a:ext>
            </a:extLst>
          </p:cNvPr>
          <p:cNvCxnSpPr>
            <a:cxnSpLocks/>
          </p:cNvCxnSpPr>
          <p:nvPr/>
        </p:nvCxnSpPr>
        <p:spPr>
          <a:xfrm>
            <a:off x="6685472" y="3890513"/>
            <a:ext cx="2467154" cy="177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218568-D09F-4225-A497-53D89F102787}"/>
              </a:ext>
            </a:extLst>
          </p:cNvPr>
          <p:cNvCxnSpPr>
            <a:cxnSpLocks/>
          </p:cNvCxnSpPr>
          <p:nvPr/>
        </p:nvCxnSpPr>
        <p:spPr>
          <a:xfrm flipV="1">
            <a:off x="7479102" y="1818066"/>
            <a:ext cx="1487477" cy="519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13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Music select 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396172" y="4766573"/>
            <a:ext cx="5399655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맵 아이콘을 클릭하게 되면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맵과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곡에 대한 정보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와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이전 플레이 기록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랭크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점수 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표시된다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쉬움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보통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어려움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중 선택해서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플레이를 시작할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C6E450-77A7-4ADD-8047-926EDB71AA47}"/>
              </a:ext>
            </a:extLst>
          </p:cNvPr>
          <p:cNvGrpSpPr/>
          <p:nvPr/>
        </p:nvGrpSpPr>
        <p:grpSpPr>
          <a:xfrm>
            <a:off x="3290202" y="1399027"/>
            <a:ext cx="5611594" cy="3082328"/>
            <a:chOff x="3290203" y="1399028"/>
            <a:chExt cx="5611594" cy="30823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F674CDC-FB53-44B1-8D2F-DE47C01CB909}"/>
                </a:ext>
              </a:extLst>
            </p:cNvPr>
            <p:cNvSpPr/>
            <p:nvPr/>
          </p:nvSpPr>
          <p:spPr>
            <a:xfrm>
              <a:off x="3290203" y="1399028"/>
              <a:ext cx="5611594" cy="308232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강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F6437D-7832-4BA6-BFD1-46EA73EB6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184" y="1399028"/>
              <a:ext cx="3975632" cy="3082328"/>
            </a:xfrm>
            <a:prstGeom prst="rect">
              <a:avLst/>
            </a:prstGeom>
          </p:spPr>
        </p:pic>
        <p:pic>
          <p:nvPicPr>
            <p:cNvPr id="14" name="Picture 2" descr="톱니바퀴 이미지 검색결과">
              <a:extLst>
                <a:ext uri="{FF2B5EF4-FFF2-40B4-BE49-F238E27FC236}">
                  <a16:creationId xmlns:a16="http://schemas.microsoft.com/office/drawing/2014/main" id="{0D080A3E-A138-43AB-874E-193E14088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7385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예시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B5460-0199-44A5-A988-91C4F889C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59" y="1682690"/>
            <a:ext cx="5538281" cy="3115283"/>
          </a:xfrm>
          <a:prstGeom prst="rect">
            <a:avLst/>
          </a:prstGeom>
        </p:spPr>
      </p:pic>
      <p:sp>
        <p:nvSpPr>
          <p:cNvPr id="17" name="모서리가 둥근 직사각형 14">
            <a:extLst>
              <a:ext uri="{FF2B5EF4-FFF2-40B4-BE49-F238E27FC236}">
                <a16:creationId xmlns:a16="http://schemas.microsoft.com/office/drawing/2014/main" id="{672957AE-FC5B-47C3-B6E8-8381C15C5021}"/>
              </a:ext>
            </a:extLst>
          </p:cNvPr>
          <p:cNvSpPr/>
          <p:nvPr/>
        </p:nvSpPr>
        <p:spPr>
          <a:xfrm>
            <a:off x="2875481" y="5110264"/>
            <a:ext cx="6441036" cy="12575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음악에 맞춰 움직이는 노트를 제때 처리해 마법진을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그리고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그린 마법진으로 다가오는 몬스터를 처리하는 시스템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79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CBEE884-6444-4B76-9A2E-4BC759771DBD}"/>
              </a:ext>
            </a:extLst>
          </p:cNvPr>
          <p:cNvGrpSpPr/>
          <p:nvPr/>
        </p:nvGrpSpPr>
        <p:grpSpPr>
          <a:xfrm>
            <a:off x="3702996" y="1734562"/>
            <a:ext cx="4786008" cy="2692129"/>
            <a:chOff x="3067455" y="1741257"/>
            <a:chExt cx="5538281" cy="31152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B5460-0199-44A5-A988-91C4F889C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455" y="1741257"/>
              <a:ext cx="5538281" cy="3115283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292864" y="3975951"/>
              <a:ext cx="1208316" cy="8503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4228" y="4601365"/>
              <a:ext cx="2490231" cy="22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82722" y="2107924"/>
              <a:ext cx="2314885" cy="229320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B7B2E02-2AF0-437E-BCE2-EC04F85B839F}"/>
                </a:ext>
              </a:extLst>
            </p:cNvPr>
            <p:cNvSpPr/>
            <p:nvPr/>
          </p:nvSpPr>
          <p:spPr>
            <a:xfrm>
              <a:off x="7620653" y="1838283"/>
              <a:ext cx="933856" cy="41334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484140-965A-4196-86CF-0F12A0AD7148}"/>
                </a:ext>
              </a:extLst>
            </p:cNvPr>
            <p:cNvSpPr/>
            <p:nvPr/>
          </p:nvSpPr>
          <p:spPr>
            <a:xfrm>
              <a:off x="3138792" y="2509741"/>
              <a:ext cx="1466210" cy="1466210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 UI.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1362CF4A-7692-46D2-B2AB-CD6901603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230655"/>
              </p:ext>
            </p:extLst>
          </p:nvPr>
        </p:nvGraphicFramePr>
        <p:xfrm>
          <a:off x="528536" y="4714419"/>
          <a:ext cx="11134928" cy="121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04">
                  <a:extLst>
                    <a:ext uri="{9D8B030D-6E8A-4147-A177-3AD203B41FA5}">
                      <a16:colId xmlns:a16="http://schemas.microsoft.com/office/drawing/2014/main" val="2662394783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1934561610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1044557656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782357579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390457006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330579395"/>
                    </a:ext>
                  </a:extLst>
                </a:gridCol>
                <a:gridCol w="1590704">
                  <a:extLst>
                    <a:ext uri="{9D8B030D-6E8A-4147-A177-3AD203B41FA5}">
                      <a16:colId xmlns:a16="http://schemas.microsoft.com/office/drawing/2014/main" val="3757739956"/>
                    </a:ext>
                  </a:extLst>
                </a:gridCol>
              </a:tblGrid>
              <a:tr h="324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곡진행도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마법진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점수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ESC </a:t>
                      </a:r>
                      <a:r>
                        <a:rPr lang="ko-KR" altLang="en-US" dirty="0"/>
                        <a:t>키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91187"/>
                  </a:ext>
                </a:extLst>
              </a:tr>
              <a:tr h="851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곡이 어느정도 진행되었는지 보여줌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인게임의 가장 위에 있는 회색 부분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점수가 좋을 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활짝 웃지만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좋지 않을 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지친 표정을 보인다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플레이어가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플레이하는 공간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가운데 위쪽에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위치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체력 표시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앞으로 다가오면서 가까워 짐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점수를 나타냄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오른쪽 위에 위치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일시정지창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재개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처음부터 다시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로비로 가기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로 구성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97549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23535BF-A823-40DF-871C-E2E8D5F39AEB}"/>
              </a:ext>
            </a:extLst>
          </p:cNvPr>
          <p:cNvCxnSpPr>
            <a:stCxn id="4" idx="2"/>
            <a:endCxn id="44" idx="0"/>
          </p:cNvCxnSpPr>
          <p:nvPr/>
        </p:nvCxnSpPr>
        <p:spPr>
          <a:xfrm>
            <a:off x="6096000" y="4426691"/>
            <a:ext cx="0" cy="2877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DA2C53-03C5-4CF3-A7A2-9CC267897657}"/>
              </a:ext>
            </a:extLst>
          </p:cNvPr>
          <p:cNvCxnSpPr/>
          <p:nvPr/>
        </p:nvCxnSpPr>
        <p:spPr>
          <a:xfrm>
            <a:off x="7830766" y="4426691"/>
            <a:ext cx="0" cy="2877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439195F-E63E-4D9B-9B7B-B19CCE7E669E}"/>
              </a:ext>
            </a:extLst>
          </p:cNvPr>
          <p:cNvCxnSpPr>
            <a:cxnSpLocks/>
          </p:cNvCxnSpPr>
          <p:nvPr/>
        </p:nvCxnSpPr>
        <p:spPr>
          <a:xfrm flipH="1">
            <a:off x="1395811" y="1740540"/>
            <a:ext cx="2325019" cy="2889826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4645407-61A3-4367-825E-8B3B26F0F5B3}"/>
              </a:ext>
            </a:extLst>
          </p:cNvPr>
          <p:cNvCxnSpPr>
            <a:cxnSpLocks/>
          </p:cNvCxnSpPr>
          <p:nvPr/>
        </p:nvCxnSpPr>
        <p:spPr>
          <a:xfrm flipH="1">
            <a:off x="4588212" y="3845668"/>
            <a:ext cx="510647" cy="8426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FE6910-DF54-4D1D-8C45-373BB28D9986}"/>
              </a:ext>
            </a:extLst>
          </p:cNvPr>
          <p:cNvCxnSpPr>
            <a:cxnSpLocks/>
          </p:cNvCxnSpPr>
          <p:nvPr/>
        </p:nvCxnSpPr>
        <p:spPr>
          <a:xfrm flipH="1">
            <a:off x="3046064" y="3532127"/>
            <a:ext cx="718752" cy="109823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7988248-3914-4633-BCB0-C4B6A98F0BBF}"/>
              </a:ext>
            </a:extLst>
          </p:cNvPr>
          <p:cNvCxnSpPr>
            <a:cxnSpLocks/>
          </p:cNvCxnSpPr>
          <p:nvPr/>
        </p:nvCxnSpPr>
        <p:spPr>
          <a:xfrm>
            <a:off x="8641404" y="2263334"/>
            <a:ext cx="804991" cy="24249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89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HOW TO 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설명 및 플레이화면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02FE30-079D-464E-86DD-AFFB9934149A}"/>
              </a:ext>
            </a:extLst>
          </p:cNvPr>
          <p:cNvGrpSpPr/>
          <p:nvPr/>
        </p:nvGrpSpPr>
        <p:grpSpPr>
          <a:xfrm>
            <a:off x="1428110" y="1549767"/>
            <a:ext cx="5192369" cy="2920707"/>
            <a:chOff x="2295087" y="1333603"/>
            <a:chExt cx="5457393" cy="306978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66A6E5-1EEE-47B5-BE07-65DDCC17D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87" y="1333603"/>
              <a:ext cx="5457393" cy="3069783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121839" y="1895674"/>
              <a:ext cx="1803889" cy="1792871"/>
              <a:chOff x="2938168" y="3682034"/>
              <a:chExt cx="2151387" cy="213824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206617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3857929" y="3682034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474000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938168" y="454254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750473" y="456932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469243" y="51955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857929" y="546283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206617" y="5142017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29392D-06A7-464C-AD48-CCB701511585}"/>
              </a:ext>
            </a:extLst>
          </p:cNvPr>
          <p:cNvGrpSpPr/>
          <p:nvPr/>
        </p:nvGrpSpPr>
        <p:grpSpPr>
          <a:xfrm>
            <a:off x="6618822" y="1549766"/>
            <a:ext cx="2027158" cy="2920707"/>
            <a:chOff x="7752481" y="1333603"/>
            <a:chExt cx="2130626" cy="3069783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481" y="1333603"/>
              <a:ext cx="2130626" cy="306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7821741" y="239131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336940" y="238888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847281" y="238888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81930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84727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19311" y="3387686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336943" y="3387684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47281" y="3387682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23627403-CB39-4770-8A91-F78A5B4CA9DD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숫자버튼 </a:t>
            </a:r>
            <a:r>
              <a:rPr lang="en-US" altLang="ko-K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1,2,3,4,6,7,8,9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마법진을 연결시킨 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마지막에 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A(</a:t>
            </a:r>
            <a:r>
              <a:rPr lang="ko-KR" altLang="en-US" sz="1200" b="1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풀속성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S(</a:t>
            </a:r>
            <a:r>
              <a:rPr lang="ko-KR" altLang="en-US" sz="1200" b="1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물속성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D(</a:t>
            </a:r>
            <a:r>
              <a:rPr lang="ko-KR" altLang="en-US" sz="12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불속성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키 중 하나를 눌러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마법 공격까지 성공시킬 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이펙트가 발현되고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몬스터 공격에 성공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0F29B5-C6B9-425E-AF74-FC7A81651689}"/>
              </a:ext>
            </a:extLst>
          </p:cNvPr>
          <p:cNvGrpSpPr/>
          <p:nvPr/>
        </p:nvGrpSpPr>
        <p:grpSpPr>
          <a:xfrm>
            <a:off x="8641137" y="2207692"/>
            <a:ext cx="2215583" cy="1631240"/>
            <a:chOff x="6030834" y="2571750"/>
            <a:chExt cx="2328668" cy="17145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F761F5-7483-447D-BE73-37ECA4051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187" t="-655" r="-1256" b="655"/>
            <a:stretch/>
          </p:blipFill>
          <p:spPr>
            <a:xfrm>
              <a:off x="6030834" y="2571750"/>
              <a:ext cx="2328668" cy="171450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6050605" y="3184199"/>
              <a:ext cx="518809" cy="523801"/>
            </a:xfrm>
            <a:prstGeom prst="round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51">
              <a:extLst>
                <a:ext uri="{FF2B5EF4-FFF2-40B4-BE49-F238E27FC236}">
                  <a16:creationId xmlns:a16="http://schemas.microsoft.com/office/drawing/2014/main" id="{82A46829-F41D-49E1-B56F-130364B302FD}"/>
                </a:ext>
              </a:extLst>
            </p:cNvPr>
            <p:cNvSpPr/>
            <p:nvPr/>
          </p:nvSpPr>
          <p:spPr>
            <a:xfrm>
              <a:off x="7185484" y="3179095"/>
              <a:ext cx="518808" cy="515935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1">
              <a:extLst>
                <a:ext uri="{FF2B5EF4-FFF2-40B4-BE49-F238E27FC236}">
                  <a16:creationId xmlns:a16="http://schemas.microsoft.com/office/drawing/2014/main" id="{ECEA48B2-6CB2-425A-9A5A-8660DD921CA3}"/>
                </a:ext>
              </a:extLst>
            </p:cNvPr>
            <p:cNvSpPr/>
            <p:nvPr/>
          </p:nvSpPr>
          <p:spPr>
            <a:xfrm>
              <a:off x="6622737" y="3185922"/>
              <a:ext cx="518808" cy="515935"/>
            </a:xfrm>
            <a:prstGeom prst="round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040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 VIDEO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플레이 영상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923E45-A7A3-4136-9443-A969322392CB}"/>
              </a:ext>
            </a:extLst>
          </p:cNvPr>
          <p:cNvSpPr/>
          <p:nvPr/>
        </p:nvSpPr>
        <p:spPr>
          <a:xfrm>
            <a:off x="4348264" y="2438255"/>
            <a:ext cx="3495472" cy="2425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MEDIA FILE </a:t>
            </a:r>
            <a:r>
              <a:rPr lang="ko-KR" altLang="en-US" dirty="0"/>
              <a:t>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1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PROLOGUE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Keyword, Outline, Scenario, scene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51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705740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247053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KEYWORD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십자형 1"/>
          <p:cNvSpPr/>
          <p:nvPr/>
        </p:nvSpPr>
        <p:spPr>
          <a:xfrm>
            <a:off x="5956142" y="3076588"/>
            <a:ext cx="436991" cy="436991"/>
          </a:xfrm>
          <a:prstGeom prst="plus">
            <a:avLst>
              <a:gd name="adj" fmla="val 42544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7개인 별 3"/>
          <p:cNvSpPr/>
          <p:nvPr/>
        </p:nvSpPr>
        <p:spPr>
          <a:xfrm>
            <a:off x="7455764" y="2749609"/>
            <a:ext cx="1049238" cy="1049238"/>
          </a:xfrm>
          <a:prstGeom prst="star7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342384" y="2681263"/>
            <a:ext cx="1256216" cy="1256216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4" idx="6"/>
            <a:endCxn id="4" idx="4"/>
          </p:cNvCxnSpPr>
          <p:nvPr/>
        </p:nvCxnSpPr>
        <p:spPr>
          <a:xfrm flipH="1">
            <a:off x="7455761" y="2749609"/>
            <a:ext cx="524622" cy="6747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552583" y="2927443"/>
            <a:ext cx="165489" cy="71185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7644471" y="3515513"/>
            <a:ext cx="390776" cy="187796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" idx="1"/>
            <a:endCxn id="4" idx="3"/>
          </p:cNvCxnSpPr>
          <p:nvPr/>
        </p:nvCxnSpPr>
        <p:spPr>
          <a:xfrm flipH="1">
            <a:off x="7746907" y="3424381"/>
            <a:ext cx="758098" cy="3744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" idx="6"/>
            <a:endCxn id="4" idx="1"/>
          </p:cNvCxnSpPr>
          <p:nvPr/>
        </p:nvCxnSpPr>
        <p:spPr>
          <a:xfrm>
            <a:off x="7980383" y="2749609"/>
            <a:ext cx="524622" cy="6747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" idx="0"/>
            <a:endCxn id="4" idx="5"/>
          </p:cNvCxnSpPr>
          <p:nvPr/>
        </p:nvCxnSpPr>
        <p:spPr>
          <a:xfrm flipH="1">
            <a:off x="7559671" y="2957424"/>
            <a:ext cx="841424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" idx="2"/>
          </p:cNvCxnSpPr>
          <p:nvPr/>
        </p:nvCxnSpPr>
        <p:spPr>
          <a:xfrm flipH="1">
            <a:off x="8213859" y="2957424"/>
            <a:ext cx="187236" cy="841429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dlwof\Downloads\음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2519025"/>
            <a:ext cx="1552118" cy="15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7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OUTLINE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원호 28"/>
          <p:cNvSpPr/>
          <p:nvPr/>
        </p:nvSpPr>
        <p:spPr>
          <a:xfrm>
            <a:off x="259893" y="1693842"/>
            <a:ext cx="4020458" cy="4020458"/>
          </a:xfrm>
          <a:prstGeom prst="arc">
            <a:avLst>
              <a:gd name="adj1" fmla="val 14128453"/>
              <a:gd name="adj2" fmla="val 77110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705630" y="229730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760276" y="175525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1789469"/>
            <a:ext cx="3041522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타이밍을 맞추면서 적을 공격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280351" y="370407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6334997" y="316202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630043" y="3332462"/>
            <a:ext cx="3739456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캐주얼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귀여운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동화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라테일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05630" y="5091054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760276" y="4549008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4606304"/>
            <a:ext cx="3196970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화면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맞게 가로화면 채택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27452" y="3219322"/>
            <a:ext cx="2530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SQURE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아트컨셉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액션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뷰</a:t>
            </a:r>
          </a:p>
        </p:txBody>
      </p:sp>
    </p:spTree>
    <p:extLst>
      <p:ext uri="{BB962C8B-B14F-4D97-AF65-F5344CB8AC3E}">
        <p14:creationId xmlns:p14="http://schemas.microsoft.com/office/powerpoint/2010/main" val="3441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8" y="2092176"/>
            <a:ext cx="4425991" cy="323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CONCEPT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시나리오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51341" y="323107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마법사인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주인공이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플레이어가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리듬에 맞춰 </a:t>
            </a:r>
            <a:r>
              <a:rPr lang="ko-KR" altLang="en-US" sz="1200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마법진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그려서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몬스터들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죽인다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갑자기 늘어난 </a:t>
            </a:r>
            <a:r>
              <a:rPr lang="ko-KR" sz="12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몬스터들로</a:t>
            </a: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인해 괴로워 하는 마을 사람들.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CA3D0-196A-48D4-A910-16607BC6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49" y="1841560"/>
            <a:ext cx="4927501" cy="2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0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마법사인 주인공은 </a:t>
            </a:r>
            <a:endParaRPr lang="en-US" altLang="ko-KR"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마을 사람들에게서 몬스터 퇴치 의뢰를 받아 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임무(노래 완주)</a:t>
            </a:r>
            <a:r>
              <a:rPr lang="ko-KR" sz="12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완료해가면서 보상을 얻는다.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676028-9A12-48DA-91F9-B26887904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0" y="1543457"/>
            <a:ext cx="5518200" cy="31039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CHARACTOR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컨셉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이미지 담당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마법사인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주인공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보조하는 요정 캐릭터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플레이할 때 플레이어 왼쪽에서 둥둥 떠다닌다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9B475-A470-48F2-9D37-310D59C17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66" y="1772248"/>
            <a:ext cx="2707777" cy="2546599"/>
          </a:xfrm>
          <a:prstGeom prst="rect">
            <a:avLst/>
          </a:prstGeom>
        </p:spPr>
      </p:pic>
      <p:pic>
        <p:nvPicPr>
          <p:cNvPr id="2050" name="Picture 2" descr="누르면 커집니당 던트 작업물중 가장 즐겁게 그렸던 세트입니다. 딱히 정해진 컨셉이 없어서 제 취향대로 ...">
            <a:extLst>
              <a:ext uri="{FF2B5EF4-FFF2-40B4-BE49-F238E27FC236}">
                <a16:creationId xmlns:a16="http://schemas.microsoft.com/office/drawing/2014/main" id="{736D69B6-C6D6-4925-B1C6-174005B3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03" y="1354281"/>
            <a:ext cx="2053130" cy="3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>
            <a:extLst>
              <a:ext uri="{FF2B5EF4-FFF2-40B4-BE49-F238E27FC236}">
                <a16:creationId xmlns:a16="http://schemas.microsoft.com/office/drawing/2014/main" id="{C4CB343A-C1FD-478A-8BFC-5064C1E3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43" y="1467901"/>
            <a:ext cx="3153587" cy="2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MONSTER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설정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슬라임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형태의 몬스터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몬스터 종류는 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약함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중간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보스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그리고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속성으로 나뉘게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oogle Shape;154;p7">
            <a:extLst>
              <a:ext uri="{FF2B5EF4-FFF2-40B4-BE49-F238E27FC236}">
                <a16:creationId xmlns:a16="http://schemas.microsoft.com/office/drawing/2014/main" id="{952F5781-7FBF-420B-9726-F3D5E87952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39624" y="3442342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7">
            <a:extLst>
              <a:ext uri="{FF2B5EF4-FFF2-40B4-BE49-F238E27FC236}">
                <a16:creationId xmlns:a16="http://schemas.microsoft.com/office/drawing/2014/main" id="{5D70740C-AB79-43A7-93D8-174A0DDEEF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315" y="1723507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7">
            <a:extLst>
              <a:ext uri="{FF2B5EF4-FFF2-40B4-BE49-F238E27FC236}">
                <a16:creationId xmlns:a16="http://schemas.microsoft.com/office/drawing/2014/main" id="{5618B1FC-0F7A-44AA-ADAD-7D81D0A49C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5362" y="3452728"/>
            <a:ext cx="737297" cy="744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57;p7">
            <a:extLst>
              <a:ext uri="{FF2B5EF4-FFF2-40B4-BE49-F238E27FC236}">
                <a16:creationId xmlns:a16="http://schemas.microsoft.com/office/drawing/2014/main" id="{B88B231D-1CE4-4A87-A373-661796E7D9C6}"/>
              </a:ext>
            </a:extLst>
          </p:cNvPr>
          <p:cNvCxnSpPr>
            <a:cxnSpLocks/>
          </p:cNvCxnSpPr>
          <p:nvPr/>
        </p:nvCxnSpPr>
        <p:spPr>
          <a:xfrm flipH="1">
            <a:off x="8243293" y="2591409"/>
            <a:ext cx="338157" cy="776435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" name="Google Shape;158;p7">
            <a:extLst>
              <a:ext uri="{FF2B5EF4-FFF2-40B4-BE49-F238E27FC236}">
                <a16:creationId xmlns:a16="http://schemas.microsoft.com/office/drawing/2014/main" id="{F309C6DB-2174-4ADE-804E-80C083C70440}"/>
              </a:ext>
            </a:extLst>
          </p:cNvPr>
          <p:cNvCxnSpPr>
            <a:cxnSpLocks/>
          </p:cNvCxnSpPr>
          <p:nvPr/>
        </p:nvCxnSpPr>
        <p:spPr>
          <a:xfrm>
            <a:off x="8639014" y="3814570"/>
            <a:ext cx="807901" cy="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" name="Google Shape;159;p7">
            <a:extLst>
              <a:ext uri="{FF2B5EF4-FFF2-40B4-BE49-F238E27FC236}">
                <a16:creationId xmlns:a16="http://schemas.microsoft.com/office/drawing/2014/main" id="{40CA2EFA-65DA-4320-918B-43F3E55B6E25}"/>
              </a:ext>
            </a:extLst>
          </p:cNvPr>
          <p:cNvCxnSpPr>
            <a:cxnSpLocks/>
          </p:cNvCxnSpPr>
          <p:nvPr/>
        </p:nvCxnSpPr>
        <p:spPr>
          <a:xfrm flipH="1" flipV="1">
            <a:off x="9446915" y="2591409"/>
            <a:ext cx="385419" cy="69219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2" name="Google Shape;128;p25">
            <a:extLst>
              <a:ext uri="{FF2B5EF4-FFF2-40B4-BE49-F238E27FC236}">
                <a16:creationId xmlns:a16="http://schemas.microsoft.com/office/drawing/2014/main" id="{0DC240BB-39EB-4EF8-9869-12604CBC7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4648" y="2095735"/>
            <a:ext cx="4559300" cy="18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0163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561</Words>
  <Application>Microsoft Office PowerPoint</Application>
  <PresentationFormat>와이드스크린</PresentationFormat>
  <Paragraphs>144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맑은 고딕</vt:lpstr>
      <vt:lpstr>Arial</vt:lpstr>
      <vt:lpstr>Segoe UI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kocca</cp:lastModifiedBy>
  <cp:revision>340</cp:revision>
  <dcterms:created xsi:type="dcterms:W3CDTF">2020-01-09T04:31:25Z</dcterms:created>
  <dcterms:modified xsi:type="dcterms:W3CDTF">2020-02-20T10:36:24Z</dcterms:modified>
</cp:coreProperties>
</file>